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5" r:id="rId4"/>
    <p:sldId id="256" r:id="rId5"/>
    <p:sldId id="264" r:id="rId6"/>
    <p:sldId id="266" r:id="rId7"/>
    <p:sldId id="268" r:id="rId8"/>
    <p:sldId id="263" r:id="rId9"/>
    <p:sldId id="267" r:id="rId10"/>
    <p:sldId id="262" r:id="rId11"/>
    <p:sldId id="260" r:id="rId12"/>
    <p:sldId id="261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94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1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5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5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9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70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3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20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86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9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95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7D1D39-E5B2-469F-8680-7D01F469D83B}" type="datetimeFigureOut">
              <a:rPr lang="it-IT" smtClean="0"/>
              <a:t>09/11/2024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12D8C-8B07-4026-9B77-50FA96130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29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7B3C1-EA1C-036C-9AA6-80500E8A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testo, giornale, Carta da giornale, Pubblicazione&#10;&#10;Descrizione generata automaticamente">
            <a:extLst>
              <a:ext uri="{FF2B5EF4-FFF2-40B4-BE49-F238E27FC236}">
                <a16:creationId xmlns:a16="http://schemas.microsoft.com/office/drawing/2014/main" id="{17B082B6-7074-BD73-900E-B6EB0538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5190A-209D-BD53-9DB7-58263EF86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iornale, carta, Carta da giornale&#10;&#10;Descrizione generata automaticamente">
            <a:extLst>
              <a:ext uri="{FF2B5EF4-FFF2-40B4-BE49-F238E27FC236}">
                <a16:creationId xmlns:a16="http://schemas.microsoft.com/office/drawing/2014/main" id="{F23C1177-97C3-B5A7-47D1-C1696CBDB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9575-9D04-BF88-BA69-A71BA4E0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arta, libro, Pubblicazione&#10;&#10;Descrizione generata automaticamente">
            <a:extLst>
              <a:ext uri="{FF2B5EF4-FFF2-40B4-BE49-F238E27FC236}">
                <a16:creationId xmlns:a16="http://schemas.microsoft.com/office/drawing/2014/main" id="{A8B28C3F-2C49-ACFD-C259-3970967F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253BE-9E03-37DC-3157-0A47E415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giornale, Pubblicazione, carta&#10;&#10;Descrizione generata automaticamente">
            <a:extLst>
              <a:ext uri="{FF2B5EF4-FFF2-40B4-BE49-F238E27FC236}">
                <a16:creationId xmlns:a16="http://schemas.microsoft.com/office/drawing/2014/main" id="{A4550A99-5BED-373F-3E23-21FBC55CF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A4847-095C-F6C0-98F3-F3DAA3FB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giornale, testo, Carta da giornale, Pubblicazione&#10;&#10;Descrizione generata automaticamente">
            <a:extLst>
              <a:ext uri="{FF2B5EF4-FFF2-40B4-BE49-F238E27FC236}">
                <a16:creationId xmlns:a16="http://schemas.microsoft.com/office/drawing/2014/main" id="{C7E95614-0F6C-A258-8FE4-21099F38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6DC3-ECEC-BA3E-485E-97EB2536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giornale, Pubblicazione, carta&#10;&#10;Descrizione generata automaticamente">
            <a:extLst>
              <a:ext uri="{FF2B5EF4-FFF2-40B4-BE49-F238E27FC236}">
                <a16:creationId xmlns:a16="http://schemas.microsoft.com/office/drawing/2014/main" id="{58472F89-B7C8-028F-2D50-9AB4FD4CB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giornale, testo, libro, aria aperta&#10;&#10;Descrizione generata automaticamente">
            <a:extLst>
              <a:ext uri="{FF2B5EF4-FFF2-40B4-BE49-F238E27FC236}">
                <a16:creationId xmlns:a16="http://schemas.microsoft.com/office/drawing/2014/main" id="{D01471FA-ED63-3099-D3EC-B8EE30A7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7AAA4-5600-FA2C-6D13-E3BD52112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giornale, Pubblicazione, Carta da giornale&#10;&#10;Descrizione generata automaticamente">
            <a:extLst>
              <a:ext uri="{FF2B5EF4-FFF2-40B4-BE49-F238E27FC236}">
                <a16:creationId xmlns:a16="http://schemas.microsoft.com/office/drawing/2014/main" id="{B6621222-871B-C12B-D393-D911FD773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34EC-09EA-0080-70EC-130338AB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ta, Pubblicazione, giornale&#10;&#10;Descrizione generata automaticamente">
            <a:extLst>
              <a:ext uri="{FF2B5EF4-FFF2-40B4-BE49-F238E27FC236}">
                <a16:creationId xmlns:a16="http://schemas.microsoft.com/office/drawing/2014/main" id="{362FB6D0-3A83-4F76-7CEA-C7170A1C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BB42F-92A1-FEBB-C958-24E04124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bro, carta, Pubblicazione&#10;&#10;Descrizione generata automaticamente">
            <a:extLst>
              <a:ext uri="{FF2B5EF4-FFF2-40B4-BE49-F238E27FC236}">
                <a16:creationId xmlns:a16="http://schemas.microsoft.com/office/drawing/2014/main" id="{6C65CCED-64EE-FFC4-EAFA-EA719C7F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689AF-3B9A-D6E1-0393-F96A493B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giornale, mammifero, Carta da giornale&#10;&#10;Descrizione generata automaticamente">
            <a:extLst>
              <a:ext uri="{FF2B5EF4-FFF2-40B4-BE49-F238E27FC236}">
                <a16:creationId xmlns:a16="http://schemas.microsoft.com/office/drawing/2014/main" id="{D5E69D75-8558-A8A8-B604-9F1C058F6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3321-25CE-876B-33B8-4BD2FF2F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giornale, Pubblicazione, carta&#10;&#10;Descrizione generata automaticamente">
            <a:extLst>
              <a:ext uri="{FF2B5EF4-FFF2-40B4-BE49-F238E27FC236}">
                <a16:creationId xmlns:a16="http://schemas.microsoft.com/office/drawing/2014/main" id="{BAA32E31-74E2-02EC-1233-1A8C189EC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65722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Granelli</dc:creator>
  <cp:lastModifiedBy>Andrea Granelli</cp:lastModifiedBy>
  <cp:revision>1</cp:revision>
  <dcterms:created xsi:type="dcterms:W3CDTF">2024-11-09T14:00:28Z</dcterms:created>
  <dcterms:modified xsi:type="dcterms:W3CDTF">2024-11-09T14:19:30Z</dcterms:modified>
</cp:coreProperties>
</file>