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147471826" r:id="rId2"/>
    <p:sldId id="393" r:id="rId3"/>
    <p:sldId id="2147471842" r:id="rId4"/>
    <p:sldId id="2147471870" r:id="rId5"/>
    <p:sldId id="2147471861" r:id="rId6"/>
    <p:sldId id="2147471875" r:id="rId7"/>
    <p:sldId id="2147471877" r:id="rId8"/>
    <p:sldId id="2147471863" r:id="rId9"/>
    <p:sldId id="2147471878" r:id="rId10"/>
    <p:sldId id="2147471859" r:id="rId11"/>
    <p:sldId id="2147471851" r:id="rId12"/>
    <p:sldId id="2147471876" r:id="rId13"/>
    <p:sldId id="2147471872" r:id="rId14"/>
    <p:sldId id="2147471874" r:id="rId15"/>
    <p:sldId id="2147471873" r:id="rId16"/>
    <p:sldId id="2147471871" r:id="rId17"/>
    <p:sldId id="2147471853" r:id="rId18"/>
    <p:sldId id="4389" r:id="rId19"/>
    <p:sldId id="2147471879" r:id="rId20"/>
    <p:sldId id="2147471880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4" autoAdjust="0"/>
    <p:restoredTop sz="94660"/>
  </p:normalViewPr>
  <p:slideViewPr>
    <p:cSldViewPr>
      <p:cViewPr varScale="1">
        <p:scale>
          <a:sx n="132" d="100"/>
          <a:sy n="132" d="100"/>
        </p:scale>
        <p:origin x="552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9C043-3460-40F0-B6D6-A96C84BBEA2D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AC530-7FD0-4B5D-95B2-88D4B47DDC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65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44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36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04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00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42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01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36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74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86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55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55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679BB-9C84-4FD5-A8B5-648C48B2DB56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7C818-EB09-4050-8EBC-932CF4D08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85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anelli.net/luigi/PUBBL/LGranelli_DiscParl_2025_Introduzione.pdf" TargetMode="External"/><Relationship Id="rId7" Type="http://schemas.openxmlformats.org/officeDocument/2006/relationships/hyperlink" Target="https://www.agranelli.net/luigi/PUBBL/LGranelli_DiscParlamentari_Vol_2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granelli.net/luigi/PUBBL/LGranelli_DiscParlamentari_Vol_1.pdf" TargetMode="External"/><Relationship Id="rId5" Type="http://schemas.openxmlformats.org/officeDocument/2006/relationships/hyperlink" Target="https://www.agranelli.net/luigi/PUBBL/LGranelli_DiscParlamentari_indiceTematico.pdf" TargetMode="External"/><Relationship Id="rId4" Type="http://schemas.openxmlformats.org/officeDocument/2006/relationships/hyperlink" Target="https://www.agranelli.net/luigi/PUBBL/LGranelli_DiscParlamentari_indiceCronologico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anelli.net/private_dir/LuigiGranelli_TimeLine.jpg" TargetMode="External"/><Relationship Id="rId2" Type="http://schemas.openxmlformats.org/officeDocument/2006/relationships/hyperlink" Target="https://www.agranelli.net/luigi/PUBBL/LGranelli_OperaLaPira_discorso_1982_pieg_LD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3EmEHweIpGw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ioradicale.it/scheda/745812/luigi-granelli-a-25-anni-dalla-scomparsa/stampa-e-regim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E0DDA-27D2-CDD6-AC09-387E34BC0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1AE665F-766E-67C2-E5E8-48B0003E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4" y="9316"/>
            <a:ext cx="4555359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826D80A-7A37-63FC-BDEE-86D491573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12" y="9316"/>
            <a:ext cx="459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9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41205-WA0009">
            <a:extLst>
              <a:ext uri="{FF2B5EF4-FFF2-40B4-BE49-F238E27FC236}">
                <a16:creationId xmlns:a16="http://schemas.microsoft.com/office/drawing/2014/main" id="{CC85BFCD-352F-68EB-7406-C9DFD6FE18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58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estiti, uomo, Viso umano, persona&#10;&#10;Descrizione generata automaticamente">
            <a:extLst>
              <a:ext uri="{FF2B5EF4-FFF2-40B4-BE49-F238E27FC236}">
                <a16:creationId xmlns:a16="http://schemas.microsoft.com/office/drawing/2014/main" id="{FEBEEC31-8AF6-5721-DDA4-77901C144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1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C0AC4-3A1F-234E-805A-D8D3D5352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241204_111112">
            <a:extLst>
              <a:ext uri="{FF2B5EF4-FFF2-40B4-BE49-F238E27FC236}">
                <a16:creationId xmlns:a16="http://schemas.microsoft.com/office/drawing/2014/main" id="{3F4CF7A9-B94F-4F5D-8BEB-E399C342D0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55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B7E0F-7C9B-FD40-05E7-C5D715452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edificio, persona, Viso umano&#10;&#10;Descrizione generata automaticamente">
            <a:extLst>
              <a:ext uri="{FF2B5EF4-FFF2-40B4-BE49-F238E27FC236}">
                <a16:creationId xmlns:a16="http://schemas.microsoft.com/office/drawing/2014/main" id="{787ADDAF-4ED3-3FFF-9470-D3060110C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59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3E8C1-C8CB-34A0-B5B8-657C903AF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persona, uomo, interno&#10;&#10;Descrizione generata automaticamente">
            <a:extLst>
              <a:ext uri="{FF2B5EF4-FFF2-40B4-BE49-F238E27FC236}">
                <a16:creationId xmlns:a16="http://schemas.microsoft.com/office/drawing/2014/main" id="{4AAEE5F3-B182-8812-3B8A-3AF705AD7D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7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CC171-BF16-6DA8-AC81-D109FDDBC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Viso umano, uomo, persona&#10;&#10;Descrizione generata automaticamente">
            <a:extLst>
              <a:ext uri="{FF2B5EF4-FFF2-40B4-BE49-F238E27FC236}">
                <a16:creationId xmlns:a16="http://schemas.microsoft.com/office/drawing/2014/main" id="{24F293E4-A05C-732F-2B8D-C552EAE1C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824BA-817B-CE17-FD0D-7F1E6DC91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estiti, persona, uomo, Viso umano&#10;&#10;Descrizione generata automaticamente">
            <a:extLst>
              <a:ext uri="{FF2B5EF4-FFF2-40B4-BE49-F238E27FC236}">
                <a16:creationId xmlns:a16="http://schemas.microsoft.com/office/drawing/2014/main" id="{3684B227-B0CA-99FC-4BF4-F8E637FD7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30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241205-WA0014">
            <a:extLst>
              <a:ext uri="{FF2B5EF4-FFF2-40B4-BE49-F238E27FC236}">
                <a16:creationId xmlns:a16="http://schemas.microsoft.com/office/drawing/2014/main" id="{EF6FCE20-E2BC-8906-53BA-54430D143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2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C89A823-D2FE-4C7C-97C1-D3655D98D52D}"/>
              </a:ext>
            </a:extLst>
          </p:cNvPr>
          <p:cNvSpPr/>
          <p:nvPr/>
        </p:nvSpPr>
        <p:spPr bwMode="auto">
          <a:xfrm>
            <a:off x="1191740" y="2408134"/>
            <a:ext cx="6768752" cy="1596930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9C83B13-8845-4CC0-B846-788B42A8628B}"/>
              </a:ext>
            </a:extLst>
          </p:cNvPr>
          <p:cNvSpPr/>
          <p:nvPr/>
        </p:nvSpPr>
        <p:spPr>
          <a:xfrm>
            <a:off x="1082843" y="2914211"/>
            <a:ext cx="6968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3200" b="1" i="1" dirty="0">
                <a:ea typeface="Tahoma" panose="020B0604030504040204" pitchFamily="34" charset="0"/>
                <a:cs typeface="Tahoma" panose="020B0604030504040204" pitchFamily="34" charset="0"/>
              </a:rPr>
              <a:t>LE PUBBLICAZIONI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9A15F5F-1A66-4305-9F02-713B65F52307}"/>
              </a:ext>
            </a:extLst>
          </p:cNvPr>
          <p:cNvSpPr/>
          <p:nvPr/>
        </p:nvSpPr>
        <p:spPr bwMode="auto">
          <a:xfrm>
            <a:off x="683568" y="1215959"/>
            <a:ext cx="7774632" cy="5015766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0570A-3CC2-3678-386A-919EF776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E33FEE-59CA-31A3-8249-F40A0E724C55}"/>
              </a:ext>
            </a:extLst>
          </p:cNvPr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1800" b="1" i="1" dirty="0">
                <a:ea typeface="Tahoma" panose="020B0604030504040204" pitchFamily="34" charset="0"/>
                <a:cs typeface="Tahoma" panose="020B0604030504040204" pitchFamily="34" charset="0"/>
              </a:rPr>
              <a:t>I DISCORSI PARLAMENTARI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52E18D-E937-37FE-1EFB-C71E56B9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160" y="665200"/>
            <a:ext cx="6667680" cy="438476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D4CEB1-FA43-D7BB-C1F2-87256210C85B}"/>
              </a:ext>
            </a:extLst>
          </p:cNvPr>
          <p:cNvSpPr txBox="1"/>
          <p:nvPr/>
        </p:nvSpPr>
        <p:spPr>
          <a:xfrm>
            <a:off x="2267744" y="5229200"/>
            <a:ext cx="6048672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>
                <a:hlinkClick r:id="rId3"/>
              </a:rPr>
              <a:t>introduzione</a:t>
            </a:r>
            <a:r>
              <a:rPr lang="it-IT" dirty="0"/>
              <a:t> di Chiara </a:t>
            </a:r>
            <a:r>
              <a:rPr lang="it-IT" dirty="0" err="1"/>
              <a:t>Mattesini</a:t>
            </a:r>
            <a:endParaRPr lang="it-IT" dirty="0"/>
          </a:p>
          <a:p>
            <a:pPr>
              <a:spcAft>
                <a:spcPts val="600"/>
              </a:spcAft>
            </a:pPr>
            <a:r>
              <a:rPr lang="it-IT" dirty="0"/>
              <a:t>indice </a:t>
            </a:r>
            <a:r>
              <a:rPr lang="it-IT" dirty="0">
                <a:hlinkClick r:id="rId4"/>
              </a:rPr>
              <a:t>cronologico</a:t>
            </a:r>
            <a:r>
              <a:rPr lang="it-IT" dirty="0"/>
              <a:t> </a:t>
            </a:r>
          </a:p>
          <a:p>
            <a:pPr>
              <a:spcAft>
                <a:spcPts val="600"/>
              </a:spcAft>
            </a:pPr>
            <a:r>
              <a:rPr lang="it-IT" dirty="0"/>
              <a:t>indice </a:t>
            </a:r>
            <a:r>
              <a:rPr lang="it-IT" dirty="0">
                <a:hlinkClick r:id="rId5"/>
              </a:rPr>
              <a:t>tematico</a:t>
            </a:r>
            <a:r>
              <a:rPr lang="it-IT" dirty="0"/>
              <a:t>  </a:t>
            </a:r>
          </a:p>
          <a:p>
            <a:pPr>
              <a:spcAft>
                <a:spcPts val="600"/>
              </a:spcAft>
            </a:pPr>
            <a:r>
              <a:rPr lang="it-IT" dirty="0"/>
              <a:t>la pubblicazione integrale:  </a:t>
            </a:r>
            <a:r>
              <a:rPr lang="it-IT" dirty="0">
                <a:hlinkClick r:id="rId6"/>
              </a:rPr>
              <a:t>volume 1</a:t>
            </a:r>
            <a:r>
              <a:rPr lang="it-IT" dirty="0"/>
              <a:t> e </a:t>
            </a:r>
            <a:r>
              <a:rPr lang="it-IT">
                <a:hlinkClick r:id="rId7"/>
              </a:rPr>
              <a:t>volume 2</a:t>
            </a:r>
            <a:r>
              <a:rPr lang="it-IT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731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Viso umano, uomo, cravatta&#10;&#10;Descrizione generata automaticamente">
            <a:extLst>
              <a:ext uri="{FF2B5EF4-FFF2-40B4-BE49-F238E27FC236}">
                <a16:creationId xmlns:a16="http://schemas.microsoft.com/office/drawing/2014/main" id="{EF8E1AB3-3074-E18D-C816-813B40D13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72"/>
            <a:ext cx="3783370" cy="59492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335E34E-B673-B9F2-2DD6-6297910C6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18964"/>
            <a:ext cx="535438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55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6588E-1389-2942-0D5C-A403C1BB0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17E74F-691B-7DFC-EFC8-2340991B1C42}"/>
              </a:ext>
            </a:extLst>
          </p:cNvPr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1800" b="1" i="1" dirty="0">
                <a:ea typeface="Tahoma" panose="020B0604030504040204" pitchFamily="34" charset="0"/>
                <a:cs typeface="Tahoma" panose="020B0604030504040204" pitchFamily="34" charset="0"/>
              </a:rPr>
              <a:t>IL DISCORSO ALL’OPERA LA PIRA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338D9A-A21E-2DB6-5D2D-F887561B340C}"/>
              </a:ext>
            </a:extLst>
          </p:cNvPr>
          <p:cNvSpPr txBox="1"/>
          <p:nvPr/>
        </p:nvSpPr>
        <p:spPr>
          <a:xfrm>
            <a:off x="7177543" y="1320731"/>
            <a:ext cx="1944216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Il </a:t>
            </a:r>
            <a:r>
              <a:rPr lang="it-IT" dirty="0">
                <a:hlinkClick r:id="rId2"/>
              </a:rPr>
              <a:t>pieghevole</a:t>
            </a:r>
            <a:r>
              <a:rPr lang="it-IT" dirty="0"/>
              <a:t> con il discorso integrale</a:t>
            </a:r>
          </a:p>
          <a:p>
            <a:pPr>
              <a:spcAft>
                <a:spcPts val="600"/>
              </a:spcAft>
            </a:pPr>
            <a:r>
              <a:rPr lang="it-IT" dirty="0"/>
              <a:t>La </a:t>
            </a:r>
            <a:r>
              <a:rPr lang="it-IT" dirty="0" err="1">
                <a:hlinkClick r:id="rId3"/>
              </a:rPr>
              <a:t>TimeLine</a:t>
            </a:r>
            <a:r>
              <a:rPr lang="it-IT" dirty="0"/>
              <a:t> con le tappe fondamentali della vita politica di Luigi Granelli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B2D8D3B-7421-2A05-B47D-F6C52FFA2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7" y="680845"/>
            <a:ext cx="3606033" cy="34761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8E72AD7-5A1A-DB37-EE6B-9750A499C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823" y="760549"/>
            <a:ext cx="3312368" cy="3316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136A15E-FEEA-325B-0EA7-6D520E26D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1600"/>
            <a:ext cx="9160441" cy="24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7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241204_094353">
            <a:extLst>
              <a:ext uri="{FF2B5EF4-FFF2-40B4-BE49-F238E27FC236}">
                <a16:creationId xmlns:a16="http://schemas.microsoft.com/office/drawing/2014/main" id="{93DABCBD-9497-803D-DD07-0E0973E310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1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39611-666D-B31D-D956-92CF716A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B6F75-2D8D-147A-187C-0F1442C758A7}"/>
              </a:ext>
            </a:extLst>
          </p:cNvPr>
          <p:cNvSpPr txBox="1"/>
          <p:nvPr/>
        </p:nvSpPr>
        <p:spPr>
          <a:xfrm>
            <a:off x="0" y="6519446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hlinkClick r:id="rId2"/>
              </a:rPr>
              <a:t>https://www.youtube.com/watch?v=3EmEHweIpGw</a:t>
            </a:r>
            <a:r>
              <a:rPr lang="it-IT" sz="1600" dirty="0"/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EE846F-B443-83A5-CD15-40EE61D17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8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9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BBBB7-0392-24C4-1583-1DC29BC58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82DF281-2FFC-4BD4-4751-7137B881A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8"/>
            <a:ext cx="9144000" cy="6847562"/>
          </a:xfrm>
          <a:prstGeom prst="rect">
            <a:avLst/>
          </a:prstGeom>
        </p:spPr>
      </p:pic>
      <p:pic>
        <p:nvPicPr>
          <p:cNvPr id="7" name="Immagine 6" descr="Immagine che contiene disegnando&#10;&#10;Descrizione generata automaticamente">
            <a:hlinkClick r:id="rId3"/>
            <a:extLst>
              <a:ext uri="{FF2B5EF4-FFF2-40B4-BE49-F238E27FC236}">
                <a16:creationId xmlns:a16="http://schemas.microsoft.com/office/drawing/2014/main" id="{5538F01E-FC6A-B739-74DD-09766BC4C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284984"/>
            <a:ext cx="720080" cy="7200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A34EAA-CD8B-A5DB-2879-1EBF73A26079}"/>
              </a:ext>
            </a:extLst>
          </p:cNvPr>
          <p:cNvSpPr txBox="1"/>
          <p:nvPr/>
        </p:nvSpPr>
        <p:spPr>
          <a:xfrm>
            <a:off x="6332150" y="4005064"/>
            <a:ext cx="2096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i="1" dirty="0"/>
              <a:t>Link al video integrale della manifestazione</a:t>
            </a:r>
          </a:p>
        </p:txBody>
      </p:sp>
    </p:spTree>
    <p:extLst>
      <p:ext uri="{BB962C8B-B14F-4D97-AF65-F5344CB8AC3E}">
        <p14:creationId xmlns:p14="http://schemas.microsoft.com/office/powerpoint/2010/main" val="126048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80298-1E99-105D-B859-0CBC81252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241204_104148">
            <a:extLst>
              <a:ext uri="{FF2B5EF4-FFF2-40B4-BE49-F238E27FC236}">
                <a16:creationId xmlns:a16="http://schemas.microsoft.com/office/drawing/2014/main" id="{7B34FB1F-527C-58E7-5F32-CB5F5DC67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5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9724D-0E86-082D-A55F-1AEE85F55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uomo, persona, Viso umano&#10;&#10;Descrizione generata automaticamente">
            <a:extLst>
              <a:ext uri="{FF2B5EF4-FFF2-40B4-BE49-F238E27FC236}">
                <a16:creationId xmlns:a16="http://schemas.microsoft.com/office/drawing/2014/main" id="{DF5E21CB-CC16-382D-A979-88078F34A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5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3CE6B-9291-09FC-53C8-7AE7019CF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57C6B60-BB8A-F904-5F78-799DF0393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8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3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F2824-AD97-FA2E-F00C-DB80036A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o, sala, arredo, pavimento&#10;&#10;Descrizione generata automaticamente">
            <a:extLst>
              <a:ext uri="{FF2B5EF4-FFF2-40B4-BE49-F238E27FC236}">
                <a16:creationId xmlns:a16="http://schemas.microsoft.com/office/drawing/2014/main" id="{147BCC61-92CB-8162-C9DC-D6C3E72B3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019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B0CCC6-36A3-21EF-CF18-6CE6736F29D2}"/>
              </a:ext>
            </a:extLst>
          </p:cNvPr>
          <p:cNvSpPr txBox="1"/>
          <p:nvPr/>
        </p:nvSpPr>
        <p:spPr>
          <a:xfrm>
            <a:off x="13402" y="6519446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Sala della Regina – Camera dei Deputati</a:t>
            </a:r>
          </a:p>
        </p:txBody>
      </p:sp>
    </p:spTree>
    <p:extLst>
      <p:ext uri="{BB962C8B-B14F-4D97-AF65-F5344CB8AC3E}">
        <p14:creationId xmlns:p14="http://schemas.microsoft.com/office/powerpoint/2010/main" val="22613984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71</Words>
  <Application>Microsoft Office PowerPoint</Application>
  <PresentationFormat>Presentazione su schermo (4:3)</PresentationFormat>
  <Paragraphs>12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Tahoma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</dc:creator>
  <cp:lastModifiedBy>Andrea Granelli</cp:lastModifiedBy>
  <cp:revision>265</cp:revision>
  <dcterms:created xsi:type="dcterms:W3CDTF">2014-12-24T11:36:35Z</dcterms:created>
  <dcterms:modified xsi:type="dcterms:W3CDTF">2024-12-17T05:32:06Z</dcterms:modified>
</cp:coreProperties>
</file>