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ACA0-54E9-49D1-93FF-96BEEAC82050}" type="datetimeFigureOut">
              <a:rPr lang="it-IT" smtClean="0"/>
              <a:t>29/03/2024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4008-0605-499D-AC24-3ACBF87F78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2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ACA0-54E9-49D1-93FF-96BEEAC82050}" type="datetimeFigureOut">
              <a:rPr lang="it-IT" smtClean="0"/>
              <a:t>29/03/2024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4008-0605-499D-AC24-3ACBF87F78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61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ACA0-54E9-49D1-93FF-96BEEAC82050}" type="datetimeFigureOut">
              <a:rPr lang="it-IT" smtClean="0"/>
              <a:t>29/03/2024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4008-0605-499D-AC24-3ACBF87F78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03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ACA0-54E9-49D1-93FF-96BEEAC82050}" type="datetimeFigureOut">
              <a:rPr lang="it-IT" smtClean="0"/>
              <a:t>29/03/2024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4008-0605-499D-AC24-3ACBF87F78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87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ACA0-54E9-49D1-93FF-96BEEAC82050}" type="datetimeFigureOut">
              <a:rPr lang="it-IT" smtClean="0"/>
              <a:t>29/03/2024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4008-0605-499D-AC24-3ACBF87F78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03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ACA0-54E9-49D1-93FF-96BEEAC82050}" type="datetimeFigureOut">
              <a:rPr lang="it-IT" smtClean="0"/>
              <a:t>29/03/2024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4008-0605-499D-AC24-3ACBF87F78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75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ACA0-54E9-49D1-93FF-96BEEAC82050}" type="datetimeFigureOut">
              <a:rPr lang="it-IT" smtClean="0"/>
              <a:t>29/03/2024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4008-0605-499D-AC24-3ACBF87F78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13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ACA0-54E9-49D1-93FF-96BEEAC82050}" type="datetimeFigureOut">
              <a:rPr lang="it-IT" smtClean="0"/>
              <a:t>29/03/2024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4008-0605-499D-AC24-3ACBF87F78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54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ACA0-54E9-49D1-93FF-96BEEAC82050}" type="datetimeFigureOut">
              <a:rPr lang="it-IT" smtClean="0"/>
              <a:t>29/03/2024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4008-0605-499D-AC24-3ACBF87F78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76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ACA0-54E9-49D1-93FF-96BEEAC82050}" type="datetimeFigureOut">
              <a:rPr lang="it-IT" smtClean="0"/>
              <a:t>29/03/2024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4008-0605-499D-AC24-3ACBF87F78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51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ACA0-54E9-49D1-93FF-96BEEAC82050}" type="datetimeFigureOut">
              <a:rPr lang="it-IT" smtClean="0"/>
              <a:t>29/03/2024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4008-0605-499D-AC24-3ACBF87F78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16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96ACA0-54E9-49D1-93FF-96BEEAC82050}" type="datetimeFigureOut">
              <a:rPr lang="it-IT" smtClean="0"/>
              <a:t>29/03/2024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7D4008-0605-499D-AC24-3ACBF87F78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9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giornale, Carta da giornale, Pubblicazione&#10;&#10;Descrizione generata automaticamente">
            <a:extLst>
              <a:ext uri="{FF2B5EF4-FFF2-40B4-BE49-F238E27FC236}">
                <a16:creationId xmlns:a16="http://schemas.microsoft.com/office/drawing/2014/main" id="{D70BBAC5-D788-CDE8-776B-847D2E359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9" y="0"/>
            <a:ext cx="65970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3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giornale, bianco e nero, Pubblicazione&#10;&#10;Descrizione generata automaticamente">
            <a:extLst>
              <a:ext uri="{FF2B5EF4-FFF2-40B4-BE49-F238E27FC236}">
                <a16:creationId xmlns:a16="http://schemas.microsoft.com/office/drawing/2014/main" id="{DCBB2E72-5EAB-46F6-CDF3-0873EFE82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9" y="0"/>
            <a:ext cx="65970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Presentazione su schermo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Granelli</dc:creator>
  <cp:lastModifiedBy>Andrea Granelli</cp:lastModifiedBy>
  <cp:revision>1</cp:revision>
  <dcterms:created xsi:type="dcterms:W3CDTF">2024-03-29T15:27:50Z</dcterms:created>
  <dcterms:modified xsi:type="dcterms:W3CDTF">2024-03-29T15:28:50Z</dcterms:modified>
</cp:coreProperties>
</file>