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83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74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2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85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79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92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19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9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08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74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41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F9637D-429F-49DA-9461-75850B016E55}" type="datetimeFigureOut">
              <a:rPr lang="it-IT" smtClean="0"/>
              <a:t>12/01/2025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4287BD-B238-4604-ADC7-83AC4EED0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20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file/d/1Iao1qMe146QYBN5aEd7L4ohc5bSc060s/view?usp=drive_link" TargetMode="External"/><Relationship Id="rId3" Type="http://schemas.openxmlformats.org/officeDocument/2006/relationships/hyperlink" Target="https://www.agranelli.net/luigi/PUBBL/LGranelli_OperaLaPira_discorso_1982_pieg_LD.pdf" TargetMode="External"/><Relationship Id="rId7" Type="http://schemas.openxmlformats.org/officeDocument/2006/relationships/hyperlink" Target="https://drive.google.com/file/d/1kTrnsj1IosA9osOTkK9dbcp-TAdD44WB/view?usp=drive_lin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rive.google.com/file/d/1CCcGoRK_F4XFXTkDSpuBY7cbAzss25tS/view?usp=drive_link" TargetMode="External"/><Relationship Id="rId11" Type="http://schemas.openxmlformats.org/officeDocument/2006/relationships/hyperlink" Target="https://drive.google.com/file/d/1FbA5liRn7jSGPL-VZ_gOc9zvpbrAbMJL/view?usp=drive_link" TargetMode="External"/><Relationship Id="rId5" Type="http://schemas.openxmlformats.org/officeDocument/2006/relationships/hyperlink" Target="https://drive.google.com/file/d/114KWxf7vWUDXV1X75jUXu5WPh6VKTAJW/view?usp=drive_link" TargetMode="External"/><Relationship Id="rId10" Type="http://schemas.openxmlformats.org/officeDocument/2006/relationships/hyperlink" Target="https://drive.google.com/file/d/1YCQ6f79AH9tUsWLYzkSZs3bBL2MbXclA/view?usp=drive_link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drive.google.com/file/d/1od-zckZ8H8vZ9JcfxVkDBJSKJShYvpNy/view?usp=driv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vestiti, Viso umano, persona, uomo&#10;&#10;Descrizione generata automaticamente">
            <a:extLst>
              <a:ext uri="{FF2B5EF4-FFF2-40B4-BE49-F238E27FC236}">
                <a16:creationId xmlns:a16="http://schemas.microsoft.com/office/drawing/2014/main" id="{A612E2FF-7F48-44F2-B952-88EFEC534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14" y="108546"/>
            <a:ext cx="1653937" cy="1524318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59CBDF9-31E4-8258-E7F0-A6683BE968B8}"/>
              </a:ext>
            </a:extLst>
          </p:cNvPr>
          <p:cNvSpPr txBox="1"/>
          <p:nvPr/>
        </p:nvSpPr>
        <p:spPr>
          <a:xfrm>
            <a:off x="1911927" y="168572"/>
            <a:ext cx="62282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Estratti audio dal discorso “</a:t>
            </a:r>
            <a:r>
              <a:rPr lang="it-IT" b="1" dirty="0"/>
              <a:t>La politica come espressione più alta dell’amore</a:t>
            </a:r>
            <a:r>
              <a:rPr lang="it-IT" dirty="0"/>
              <a:t>” tenuto all’opera La Pira Villaggio “La Vela” a Castiglion della Pescaia il 7 agosto 1982 di fronte a un pubblico di giovani per </a:t>
            </a:r>
            <a:r>
              <a:rPr lang="it-IT" b="1" dirty="0"/>
              <a:t>sensibilizzarli all’impegno </a:t>
            </a:r>
            <a:r>
              <a:rPr lang="it-IT" dirty="0"/>
              <a:t>politico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6D8E8FB-5EDA-501F-49BB-2BF0FB3E3306}"/>
              </a:ext>
            </a:extLst>
          </p:cNvPr>
          <p:cNvSpPr txBox="1"/>
          <p:nvPr/>
        </p:nvSpPr>
        <p:spPr>
          <a:xfrm>
            <a:off x="0" y="6276284"/>
            <a:ext cx="9144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i="1" dirty="0"/>
              <a:t>Il testo integrale del discorso </a:t>
            </a:r>
            <a:r>
              <a:rPr lang="it-IT" sz="1600" dirty="0"/>
              <a:t>(</a:t>
            </a:r>
            <a:r>
              <a:rPr lang="it-IT" sz="1600" dirty="0">
                <a:solidFill>
                  <a:srgbClr val="3333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it-IT" sz="1600" dirty="0"/>
              <a:t>)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53E0586-A244-A9B6-C7C3-355071DBC8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1556"/>
            <a:ext cx="668617" cy="668617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BC90C5B-0AA2-D4AD-5F76-9F0619533EA5}"/>
              </a:ext>
            </a:extLst>
          </p:cNvPr>
          <p:cNvSpPr txBox="1"/>
          <p:nvPr/>
        </p:nvSpPr>
        <p:spPr>
          <a:xfrm>
            <a:off x="395535" y="3090446"/>
            <a:ext cx="8314777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Non sarei a posto con la mia coscienza … l’inquietudine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3333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brano</a:t>
            </a:r>
            <a:r>
              <a:rPr lang="it-IT" sz="1600" dirty="0"/>
              <a:t> (40")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Mazzini e cosa vuol dire essere repubblicano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3333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brano</a:t>
            </a:r>
            <a:r>
              <a:rPr lang="it-IT" sz="1600" dirty="0"/>
              <a:t> (40")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Disciplina di partito e «indisciplina»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3333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brano</a:t>
            </a:r>
            <a:r>
              <a:rPr lang="it-IT" sz="1600" dirty="0"/>
              <a:t> (1 min 15")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Chi elegge me, elegge le mie idee … e i 2 tipi di «indisciplina»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3333FF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brano</a:t>
            </a:r>
            <a:r>
              <a:rPr lang="it-IT" sz="1600" dirty="0">
                <a:solidFill>
                  <a:srgbClr val="3333FF"/>
                </a:solidFill>
              </a:rPr>
              <a:t> </a:t>
            </a:r>
            <a:r>
              <a:rPr lang="it-IT" sz="1600" dirty="0"/>
              <a:t>(1 min)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Non basta dire (bene) cose giuste … vi vuole anche lo «scandalo»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3333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brano</a:t>
            </a:r>
            <a:r>
              <a:rPr lang="it-IT" sz="1600" dirty="0"/>
              <a:t> (1 min)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Su onestà e questione morale non possiamo assolutamente transigere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3333FF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brano</a:t>
            </a:r>
            <a:r>
              <a:rPr lang="it-IT" sz="1600" dirty="0"/>
              <a:t> (1 min)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La specificità del cristiano rispetto alle culture positivistiche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3333FF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brano</a:t>
            </a:r>
            <a:r>
              <a:rPr lang="it-IT" sz="1600" dirty="0"/>
              <a:t> (3 min)</a:t>
            </a:r>
          </a:p>
        </p:txBody>
      </p:sp>
    </p:spTree>
    <p:extLst>
      <p:ext uri="{BB962C8B-B14F-4D97-AF65-F5344CB8AC3E}">
        <p14:creationId xmlns:p14="http://schemas.microsoft.com/office/powerpoint/2010/main" val="2451541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161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 Granelli</dc:creator>
  <cp:lastModifiedBy>Andrea Granelli</cp:lastModifiedBy>
  <cp:revision>4</cp:revision>
  <dcterms:created xsi:type="dcterms:W3CDTF">2025-01-11T10:47:12Z</dcterms:created>
  <dcterms:modified xsi:type="dcterms:W3CDTF">2025-01-12T13:10:11Z</dcterms:modified>
</cp:coreProperties>
</file>