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6858000" cy="9144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2" autoAdjust="0"/>
  </p:normalViewPr>
  <p:slideViewPr>
    <p:cSldViewPr snapToGrid="0">
      <p:cViewPr varScale="1">
        <p:scale>
          <a:sx n="95" d="100"/>
          <a:sy n="95" d="100"/>
        </p:scale>
        <p:origin x="19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95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17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68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37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3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40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14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6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76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3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3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922F4-AA90-436C-B96A-964D5B9EC0EB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021A5-64C0-4D4C-923E-0E7FC0D6E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50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0">
            <a:extLst>
              <a:ext uri="{FF2B5EF4-FFF2-40B4-BE49-F238E27FC236}">
                <a16:creationId xmlns:a16="http://schemas.microsoft.com/office/drawing/2014/main" id="{5129DDF5-BAC9-160F-175C-2A8D43CD0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7" y="0"/>
            <a:ext cx="6144242" cy="90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9">
            <a:extLst>
              <a:ext uri="{FF2B5EF4-FFF2-40B4-BE49-F238E27FC236}">
                <a16:creationId xmlns:a16="http://schemas.microsoft.com/office/drawing/2014/main" id="{D981EDA7-8994-70B0-6D94-B5CFC92C1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0" y="0"/>
            <a:ext cx="64748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0">
            <a:extLst>
              <a:ext uri="{FF2B5EF4-FFF2-40B4-BE49-F238E27FC236}">
                <a16:creationId xmlns:a16="http://schemas.microsoft.com/office/drawing/2014/main" id="{0325BCEB-7346-BDAC-04C7-DDF437D0F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" y="0"/>
            <a:ext cx="64029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1">
            <a:extLst>
              <a:ext uri="{FF2B5EF4-FFF2-40B4-BE49-F238E27FC236}">
                <a16:creationId xmlns:a16="http://schemas.microsoft.com/office/drawing/2014/main" id="{3C9B39DD-91F2-6280-5114-75DA6E6B03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1" y="0"/>
            <a:ext cx="64304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2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2">
            <a:extLst>
              <a:ext uri="{FF2B5EF4-FFF2-40B4-BE49-F238E27FC236}">
                <a16:creationId xmlns:a16="http://schemas.microsoft.com/office/drawing/2014/main" id="{E1564E61-3C1D-38EF-2DF7-0F74EA151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3" y="0"/>
            <a:ext cx="5854334" cy="91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3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3">
            <a:extLst>
              <a:ext uri="{FF2B5EF4-FFF2-40B4-BE49-F238E27FC236}">
                <a16:creationId xmlns:a16="http://schemas.microsoft.com/office/drawing/2014/main" id="{701990F2-5C53-74BB-7332-04872A8219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7" y="0"/>
            <a:ext cx="5721045" cy="92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4">
            <a:extLst>
              <a:ext uri="{FF2B5EF4-FFF2-40B4-BE49-F238E27FC236}">
                <a16:creationId xmlns:a16="http://schemas.microsoft.com/office/drawing/2014/main" id="{40C9935D-0149-EE85-3FA0-C6B2C27B6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0"/>
            <a:ext cx="607695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5">
            <a:extLst>
              <a:ext uri="{FF2B5EF4-FFF2-40B4-BE49-F238E27FC236}">
                <a16:creationId xmlns:a16="http://schemas.microsoft.com/office/drawing/2014/main" id="{C682873F-A66F-1308-6DE4-6132986CC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0"/>
            <a:ext cx="6311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2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6">
            <a:extLst>
              <a:ext uri="{FF2B5EF4-FFF2-40B4-BE49-F238E27FC236}">
                <a16:creationId xmlns:a16="http://schemas.microsoft.com/office/drawing/2014/main" id="{3FB11DA2-E3DC-ECC5-645C-A259C3C8C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" y="0"/>
            <a:ext cx="64494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7">
            <a:extLst>
              <a:ext uri="{FF2B5EF4-FFF2-40B4-BE49-F238E27FC236}">
                <a16:creationId xmlns:a16="http://schemas.microsoft.com/office/drawing/2014/main" id="{70995BD5-429B-326E-4ECE-74B213FB2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" y="0"/>
            <a:ext cx="5885717" cy="9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8">
            <a:extLst>
              <a:ext uri="{FF2B5EF4-FFF2-40B4-BE49-F238E27FC236}">
                <a16:creationId xmlns:a16="http://schemas.microsoft.com/office/drawing/2014/main" id="{6F5A2FD4-B700-3998-2494-698149002E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" y="6578"/>
            <a:ext cx="6438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1">
            <a:extLst>
              <a:ext uri="{FF2B5EF4-FFF2-40B4-BE49-F238E27FC236}">
                <a16:creationId xmlns:a16="http://schemas.microsoft.com/office/drawing/2014/main" id="{D7F70C1F-AF84-6508-FC72-56306338B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2" y="0"/>
            <a:ext cx="628438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9">
            <a:extLst>
              <a:ext uri="{FF2B5EF4-FFF2-40B4-BE49-F238E27FC236}">
                <a16:creationId xmlns:a16="http://schemas.microsoft.com/office/drawing/2014/main" id="{DA10F601-D870-2157-8708-2AA1A60B4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" y="0"/>
            <a:ext cx="57996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0">
            <a:extLst>
              <a:ext uri="{FF2B5EF4-FFF2-40B4-BE49-F238E27FC236}">
                <a16:creationId xmlns:a16="http://schemas.microsoft.com/office/drawing/2014/main" id="{19BCF8E2-3512-8FE6-DD89-CEB28BBF0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0"/>
            <a:ext cx="641984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1">
            <a:extLst>
              <a:ext uri="{FF2B5EF4-FFF2-40B4-BE49-F238E27FC236}">
                <a16:creationId xmlns:a16="http://schemas.microsoft.com/office/drawing/2014/main" id="{F79179D5-E3E5-FCDA-F6C3-4C072E673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" y="0"/>
            <a:ext cx="63457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2">
            <a:extLst>
              <a:ext uri="{FF2B5EF4-FFF2-40B4-BE49-F238E27FC236}">
                <a16:creationId xmlns:a16="http://schemas.microsoft.com/office/drawing/2014/main" id="{3A57503C-7ADD-02BA-6018-8278466FC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" y="0"/>
            <a:ext cx="63986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6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3">
            <a:extLst>
              <a:ext uri="{FF2B5EF4-FFF2-40B4-BE49-F238E27FC236}">
                <a16:creationId xmlns:a16="http://schemas.microsoft.com/office/drawing/2014/main" id="{356E2D07-F23F-DB90-2CEA-AAF1C77590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4" y="0"/>
            <a:ext cx="643255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4">
            <a:extLst>
              <a:ext uri="{FF2B5EF4-FFF2-40B4-BE49-F238E27FC236}">
                <a16:creationId xmlns:a16="http://schemas.microsoft.com/office/drawing/2014/main" id="{68626D03-8BC8-F6A0-25C1-1CF35EE7B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0"/>
            <a:ext cx="5803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6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5">
            <a:extLst>
              <a:ext uri="{FF2B5EF4-FFF2-40B4-BE49-F238E27FC236}">
                <a16:creationId xmlns:a16="http://schemas.microsoft.com/office/drawing/2014/main" id="{9E9BEEC4-EBE1-1826-503C-4DAC675FAB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3" y="-1"/>
            <a:ext cx="585470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6">
            <a:extLst>
              <a:ext uri="{FF2B5EF4-FFF2-40B4-BE49-F238E27FC236}">
                <a16:creationId xmlns:a16="http://schemas.microsoft.com/office/drawing/2014/main" id="{6389B3C4-3CBE-4590-F58F-D5C6C1A99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" y="0"/>
            <a:ext cx="6327463" cy="92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0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7">
            <a:extLst>
              <a:ext uri="{FF2B5EF4-FFF2-40B4-BE49-F238E27FC236}">
                <a16:creationId xmlns:a16="http://schemas.microsoft.com/office/drawing/2014/main" id="{3D37463D-138A-AE2E-4EEA-33A2DF6FB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0" y="-1"/>
            <a:ext cx="6279283" cy="91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8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8">
            <a:extLst>
              <a:ext uri="{FF2B5EF4-FFF2-40B4-BE49-F238E27FC236}">
                <a16:creationId xmlns:a16="http://schemas.microsoft.com/office/drawing/2014/main" id="{BC6F5A60-86AB-F43B-62C8-BBEDAEA1C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" y="0"/>
            <a:ext cx="64219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2">
            <a:extLst>
              <a:ext uri="{FF2B5EF4-FFF2-40B4-BE49-F238E27FC236}">
                <a16:creationId xmlns:a16="http://schemas.microsoft.com/office/drawing/2014/main" id="{4AAC13CB-B5A7-1E02-6877-906C8E914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0" y="0"/>
            <a:ext cx="62145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7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29">
            <a:extLst>
              <a:ext uri="{FF2B5EF4-FFF2-40B4-BE49-F238E27FC236}">
                <a16:creationId xmlns:a16="http://schemas.microsoft.com/office/drawing/2014/main" id="{2FB1EE88-5477-9B94-D148-FBDBBAABA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0"/>
            <a:ext cx="63669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0">
            <a:extLst>
              <a:ext uri="{FF2B5EF4-FFF2-40B4-BE49-F238E27FC236}">
                <a16:creationId xmlns:a16="http://schemas.microsoft.com/office/drawing/2014/main" id="{BA4C96B1-FEC5-9430-E8B7-C58D59DDC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5" y="0"/>
            <a:ext cx="64431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1">
            <a:extLst>
              <a:ext uri="{FF2B5EF4-FFF2-40B4-BE49-F238E27FC236}">
                <a16:creationId xmlns:a16="http://schemas.microsoft.com/office/drawing/2014/main" id="{A11D50CC-EADB-05D4-F081-0059BEFB4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9" y="0"/>
            <a:ext cx="624204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8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2">
            <a:extLst>
              <a:ext uri="{FF2B5EF4-FFF2-40B4-BE49-F238E27FC236}">
                <a16:creationId xmlns:a16="http://schemas.microsoft.com/office/drawing/2014/main" id="{86531BEF-C941-6323-7608-2F65F846B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" y="0"/>
            <a:ext cx="6358036" cy="90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7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3">
            <a:extLst>
              <a:ext uri="{FF2B5EF4-FFF2-40B4-BE49-F238E27FC236}">
                <a16:creationId xmlns:a16="http://schemas.microsoft.com/office/drawing/2014/main" id="{C3A116DC-3B5D-84A7-8B71-3D58DED24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9" y="-36182"/>
            <a:ext cx="6464610" cy="91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0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4">
            <a:extLst>
              <a:ext uri="{FF2B5EF4-FFF2-40B4-BE49-F238E27FC236}">
                <a16:creationId xmlns:a16="http://schemas.microsoft.com/office/drawing/2014/main" id="{6046E175-C782-6C9B-C85F-02563AE03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0" y="-1"/>
            <a:ext cx="6404132" cy="9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6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5">
            <a:extLst>
              <a:ext uri="{FF2B5EF4-FFF2-40B4-BE49-F238E27FC236}">
                <a16:creationId xmlns:a16="http://schemas.microsoft.com/office/drawing/2014/main" id="{93C7290F-F2D1-428A-BE02-14E377CF8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8" y="0"/>
            <a:ext cx="63373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0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6">
            <a:extLst>
              <a:ext uri="{FF2B5EF4-FFF2-40B4-BE49-F238E27FC236}">
                <a16:creationId xmlns:a16="http://schemas.microsoft.com/office/drawing/2014/main" id="{4E5AE0CF-CD75-163E-9FA9-E7504E937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" y="-1"/>
            <a:ext cx="646430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7">
            <a:extLst>
              <a:ext uri="{FF2B5EF4-FFF2-40B4-BE49-F238E27FC236}">
                <a16:creationId xmlns:a16="http://schemas.microsoft.com/office/drawing/2014/main" id="{8FC37D44-C7A6-7699-E249-E7E660ED3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" y="0"/>
            <a:ext cx="6331365" cy="92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2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8">
            <a:extLst>
              <a:ext uri="{FF2B5EF4-FFF2-40B4-BE49-F238E27FC236}">
                <a16:creationId xmlns:a16="http://schemas.microsoft.com/office/drawing/2014/main" id="{581BB0F2-6BB3-61EE-17AC-742076153E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5" y="0"/>
            <a:ext cx="64346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3">
            <a:extLst>
              <a:ext uri="{FF2B5EF4-FFF2-40B4-BE49-F238E27FC236}">
                <a16:creationId xmlns:a16="http://schemas.microsoft.com/office/drawing/2014/main" id="{7A1D2653-B9F7-4A09-210B-8FD499FD4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2" y="0"/>
            <a:ext cx="6425318" cy="90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12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39">
            <a:extLst>
              <a:ext uri="{FF2B5EF4-FFF2-40B4-BE49-F238E27FC236}">
                <a16:creationId xmlns:a16="http://schemas.microsoft.com/office/drawing/2014/main" id="{C9165C40-8D96-236C-1D37-60D3489EA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5" y="0"/>
            <a:ext cx="5709682" cy="91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78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0">
            <a:extLst>
              <a:ext uri="{FF2B5EF4-FFF2-40B4-BE49-F238E27FC236}">
                <a16:creationId xmlns:a16="http://schemas.microsoft.com/office/drawing/2014/main" id="{1F082A3E-D365-47E8-A2C5-2A895BF25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6286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6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1">
            <a:extLst>
              <a:ext uri="{FF2B5EF4-FFF2-40B4-BE49-F238E27FC236}">
                <a16:creationId xmlns:a16="http://schemas.microsoft.com/office/drawing/2014/main" id="{E6D09BC3-B8A5-2464-B32D-E1D9E77E9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6" y="0"/>
            <a:ext cx="5719208" cy="91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5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2">
            <a:extLst>
              <a:ext uri="{FF2B5EF4-FFF2-40B4-BE49-F238E27FC236}">
                <a16:creationId xmlns:a16="http://schemas.microsoft.com/office/drawing/2014/main" id="{342F8197-9C94-75A1-2498-1D5E9ABEC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6" y="0"/>
            <a:ext cx="64473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2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3">
            <a:extLst>
              <a:ext uri="{FF2B5EF4-FFF2-40B4-BE49-F238E27FC236}">
                <a16:creationId xmlns:a16="http://schemas.microsoft.com/office/drawing/2014/main" id="{F832A282-4A03-CCC0-C25A-F6425CD3A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" y="0"/>
            <a:ext cx="6372544" cy="9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2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4">
            <a:extLst>
              <a:ext uri="{FF2B5EF4-FFF2-40B4-BE49-F238E27FC236}">
                <a16:creationId xmlns:a16="http://schemas.microsoft.com/office/drawing/2014/main" id="{6143B634-28FA-20A4-22D8-D6A911DD4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" y="0"/>
            <a:ext cx="64219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5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5">
            <a:extLst>
              <a:ext uri="{FF2B5EF4-FFF2-40B4-BE49-F238E27FC236}">
                <a16:creationId xmlns:a16="http://schemas.microsoft.com/office/drawing/2014/main" id="{4EAE0339-58D1-75EE-38CC-3D74F7D91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9" y="-6574"/>
            <a:ext cx="5672344" cy="91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2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6">
            <a:extLst>
              <a:ext uri="{FF2B5EF4-FFF2-40B4-BE49-F238E27FC236}">
                <a16:creationId xmlns:a16="http://schemas.microsoft.com/office/drawing/2014/main" id="{0CAC5049-7C01-9678-3500-5D95D080B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" y="-7264"/>
            <a:ext cx="6614492" cy="91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8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7">
            <a:extLst>
              <a:ext uri="{FF2B5EF4-FFF2-40B4-BE49-F238E27FC236}">
                <a16:creationId xmlns:a16="http://schemas.microsoft.com/office/drawing/2014/main" id="{86B53737-611F-ED9A-768C-AEB69A31C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9" y="0"/>
            <a:ext cx="62462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7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8">
            <a:extLst>
              <a:ext uri="{FF2B5EF4-FFF2-40B4-BE49-F238E27FC236}">
                <a16:creationId xmlns:a16="http://schemas.microsoft.com/office/drawing/2014/main" id="{F4740B9F-AF24-C791-75E4-6231DA15E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8" y="0"/>
            <a:ext cx="65256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4">
            <a:extLst>
              <a:ext uri="{FF2B5EF4-FFF2-40B4-BE49-F238E27FC236}">
                <a16:creationId xmlns:a16="http://schemas.microsoft.com/office/drawing/2014/main" id="{7DBB319A-E7AB-29F8-BDEF-1D31B6263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8" y="0"/>
            <a:ext cx="5730336" cy="90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5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49">
            <a:extLst>
              <a:ext uri="{FF2B5EF4-FFF2-40B4-BE49-F238E27FC236}">
                <a16:creationId xmlns:a16="http://schemas.microsoft.com/office/drawing/2014/main" id="{7B7389EC-B7F8-534E-3004-B945ABDAF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0"/>
            <a:ext cx="65934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5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0">
            <a:extLst>
              <a:ext uri="{FF2B5EF4-FFF2-40B4-BE49-F238E27FC236}">
                <a16:creationId xmlns:a16="http://schemas.microsoft.com/office/drawing/2014/main" id="{3C4446F9-551E-A1EE-1F79-CEE3D4892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0"/>
            <a:ext cx="600075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8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1">
            <a:extLst>
              <a:ext uri="{FF2B5EF4-FFF2-40B4-BE49-F238E27FC236}">
                <a16:creationId xmlns:a16="http://schemas.microsoft.com/office/drawing/2014/main" id="{860F1C2C-21C9-9491-4AD0-FF17C696D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8" y="0"/>
            <a:ext cx="64748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8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2">
            <a:extLst>
              <a:ext uri="{FF2B5EF4-FFF2-40B4-BE49-F238E27FC236}">
                <a16:creationId xmlns:a16="http://schemas.microsoft.com/office/drawing/2014/main" id="{20629C47-201F-8A31-A45A-997987B71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2" y="0"/>
            <a:ext cx="57107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1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3">
            <a:extLst>
              <a:ext uri="{FF2B5EF4-FFF2-40B4-BE49-F238E27FC236}">
                <a16:creationId xmlns:a16="http://schemas.microsoft.com/office/drawing/2014/main" id="{53170D59-1063-7BE5-887A-9EF06CF58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0"/>
            <a:ext cx="6841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0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4">
            <a:extLst>
              <a:ext uri="{FF2B5EF4-FFF2-40B4-BE49-F238E27FC236}">
                <a16:creationId xmlns:a16="http://schemas.microsoft.com/office/drawing/2014/main" id="{9A0A3B7E-4641-469F-2F80-F22C5613C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0"/>
            <a:ext cx="624204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00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5">
            <a:extLst>
              <a:ext uri="{FF2B5EF4-FFF2-40B4-BE49-F238E27FC236}">
                <a16:creationId xmlns:a16="http://schemas.microsoft.com/office/drawing/2014/main" id="{306D0875-EADC-5159-4B75-CA72C6546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4" y="0"/>
            <a:ext cx="6123172" cy="91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3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6">
            <a:extLst>
              <a:ext uri="{FF2B5EF4-FFF2-40B4-BE49-F238E27FC236}">
                <a16:creationId xmlns:a16="http://schemas.microsoft.com/office/drawing/2014/main" id="{37528EA8-19F3-CB53-9CB5-D0C3315D98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68918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09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7">
            <a:extLst>
              <a:ext uri="{FF2B5EF4-FFF2-40B4-BE49-F238E27FC236}">
                <a16:creationId xmlns:a16="http://schemas.microsoft.com/office/drawing/2014/main" id="{04A72FE8-631F-877E-5DC9-C0337666DF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" y="0"/>
            <a:ext cx="6568888" cy="90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4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5">
            <a:extLst>
              <a:ext uri="{FF2B5EF4-FFF2-40B4-BE49-F238E27FC236}">
                <a16:creationId xmlns:a16="http://schemas.microsoft.com/office/drawing/2014/main" id="{98A4704D-34E2-293B-20F6-EFF9D03EA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0"/>
            <a:ext cx="63669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6">
            <a:extLst>
              <a:ext uri="{FF2B5EF4-FFF2-40B4-BE49-F238E27FC236}">
                <a16:creationId xmlns:a16="http://schemas.microsoft.com/office/drawing/2014/main" id="{E1D6FD86-4328-9154-9D5E-EEC3EC0DC1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0"/>
            <a:ext cx="6460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7">
            <a:extLst>
              <a:ext uri="{FF2B5EF4-FFF2-40B4-BE49-F238E27FC236}">
                <a16:creationId xmlns:a16="http://schemas.microsoft.com/office/drawing/2014/main" id="{E0DAB92E-9E9A-915E-046E-D7ADB70CFD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0" y="0"/>
            <a:ext cx="6245806" cy="91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08">
            <a:extLst>
              <a:ext uri="{FF2B5EF4-FFF2-40B4-BE49-F238E27FC236}">
                <a16:creationId xmlns:a16="http://schemas.microsoft.com/office/drawing/2014/main" id="{3B2FC7A1-E5CD-EE7D-19B8-57C432D91D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" y="32892"/>
            <a:ext cx="6486959" cy="91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8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Presentazione su schermo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2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Granelli</dc:creator>
  <cp:lastModifiedBy>Andrea Granelli</cp:lastModifiedBy>
  <cp:revision>3</cp:revision>
  <dcterms:created xsi:type="dcterms:W3CDTF">2024-09-04T16:08:24Z</dcterms:created>
  <dcterms:modified xsi:type="dcterms:W3CDTF">2024-09-04T16:22:07Z</dcterms:modified>
</cp:coreProperties>
</file>